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88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87C4-F497-4BF4-A34F-7D91A61FE3F7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16F6-3F6E-4F02-BDAA-28CB0792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2781300" cy="395816"/>
          </a:xfrm>
        </p:spPr>
        <p:txBody>
          <a:bodyPr>
            <a:normAutofit/>
          </a:bodyPr>
          <a:lstStyle/>
          <a:p>
            <a:r>
              <a:rPr lang="en-US" sz="1800" u="sng" dirty="0" err="1" smtClean="0">
                <a:latin typeface="Arial Rounded MT Bold" pitchFamily="34" charset="0"/>
              </a:rPr>
              <a:t>Frayer</a:t>
            </a:r>
            <a:r>
              <a:rPr lang="en-US" sz="1800" u="sng" dirty="0" smtClean="0">
                <a:latin typeface="Arial Rounded MT Bold" pitchFamily="34" charset="0"/>
              </a:rPr>
              <a:t> Model </a:t>
            </a:r>
            <a:endParaRPr lang="en-US" sz="1800" u="sng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81000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 Rounded MT Bold" pitchFamily="34" charset="0"/>
              </a:rPr>
              <a:t>Name _________________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8382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057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2057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8382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71600" y="16764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8382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8382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0480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30480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8382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86200" y="2057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1600" y="2057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8382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19600" y="16764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86200" y="8382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2600" y="8382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30480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2600" y="30480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200" y="3581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8200" y="4800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33600" y="4800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33600" y="3581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371600" y="44196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38200" y="35814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35814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8200" y="57912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4600" y="57912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6200" y="3581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200" y="4800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81600" y="4800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81600" y="3581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419600" y="44196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886200" y="35814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2600" y="35814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86200" y="57912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62600" y="57912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38200" y="6248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8200" y="7467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33600" y="7467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33600" y="6248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1" name="Oval 50"/>
          <p:cNvSpPr/>
          <p:nvPr/>
        </p:nvSpPr>
        <p:spPr>
          <a:xfrm>
            <a:off x="1371600" y="70866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838200" y="62484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4600" y="62484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8200" y="84582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14600" y="84582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886200" y="6248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886200" y="7467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181600" y="7467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81600" y="6248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0" name="Oval 59"/>
          <p:cNvSpPr/>
          <p:nvPr/>
        </p:nvSpPr>
        <p:spPr>
          <a:xfrm>
            <a:off x="4419600" y="70866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886200" y="62484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62600" y="62484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6200" y="84582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62600" y="84582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0"/>
            <a:ext cx="2781300" cy="395816"/>
          </a:xfrm>
        </p:spPr>
        <p:txBody>
          <a:bodyPr>
            <a:normAutofit/>
          </a:bodyPr>
          <a:lstStyle/>
          <a:p>
            <a:endParaRPr lang="en-US" sz="1800" u="sng" dirty="0"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8382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057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2057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8382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71600" y="16764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8382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8382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0480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30480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8382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86200" y="2057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1600" y="2057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8382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19600" y="16764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86200" y="8382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2600" y="8382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30480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2600" y="30480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200" y="3581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8200" y="4800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33600" y="4800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33600" y="3581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371600" y="44196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38200" y="35814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35814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8200" y="57912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4600" y="57912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6200" y="3581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200" y="4800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81600" y="4800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81600" y="3581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419600" y="44196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886200" y="35814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2600" y="35814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86200" y="57912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62600" y="57912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886200" y="6248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886200" y="7467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181600" y="74676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81600" y="6248400"/>
            <a:ext cx="129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0" name="Oval 59"/>
          <p:cNvSpPr/>
          <p:nvPr/>
        </p:nvSpPr>
        <p:spPr>
          <a:xfrm>
            <a:off x="4419600" y="7086600"/>
            <a:ext cx="15240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886200" y="624840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62600" y="624840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6200" y="8458200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62600" y="845820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00600" y="7315200"/>
            <a:ext cx="80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WORD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3886200" y="64008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Write the definition of the word.</a:t>
            </a:r>
            <a:endParaRPr lang="en-US" sz="14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5105401" y="6477000"/>
            <a:ext cx="17525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Describe the essential characteristics of the word. (Adjectives)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10000" y="792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Give examples of the word.</a:t>
            </a:r>
            <a:endParaRPr lang="en-US" sz="1200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257800" y="7924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Give non-examples of the word.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2781300" cy="395816"/>
          </a:xfrm>
        </p:spPr>
        <p:txBody>
          <a:bodyPr>
            <a:normAutofit/>
          </a:bodyPr>
          <a:lstStyle/>
          <a:p>
            <a:r>
              <a:rPr lang="en-US" sz="1800" u="sng" dirty="0" err="1" smtClean="0">
                <a:latin typeface="Arial Rounded MT Bold" pitchFamily="34" charset="0"/>
              </a:rPr>
              <a:t>Frayer</a:t>
            </a:r>
            <a:r>
              <a:rPr lang="en-US" sz="1800" u="sng" dirty="0" smtClean="0">
                <a:latin typeface="Arial Rounded MT Bold" pitchFamily="34" charset="0"/>
              </a:rPr>
              <a:t> </a:t>
            </a:r>
            <a:r>
              <a:rPr lang="en-US" sz="1800" u="sng" smtClean="0">
                <a:latin typeface="Arial Rounded MT Bold" pitchFamily="34" charset="0"/>
              </a:rPr>
              <a:t>Model </a:t>
            </a:r>
            <a:endParaRPr lang="en-US" sz="1800" u="sng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81000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 Rounded MT Bold" pitchFamily="34" charset="0"/>
              </a:rPr>
              <a:t>Name _________________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599" y="1295399"/>
            <a:ext cx="1447801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99" y="2971800"/>
            <a:ext cx="1447801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2971800"/>
            <a:ext cx="1447800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1295399"/>
            <a:ext cx="144780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19200" y="2514600"/>
            <a:ext cx="1676400" cy="7965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599" y="1295400"/>
            <a:ext cx="779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1295400"/>
            <a:ext cx="1129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4419600"/>
            <a:ext cx="786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44196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657599" y="1295399"/>
            <a:ext cx="1447801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657599" y="2971800"/>
            <a:ext cx="1447801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05400" y="2971800"/>
            <a:ext cx="1447800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105400" y="1295399"/>
            <a:ext cx="144780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9" name="Oval 68"/>
          <p:cNvSpPr/>
          <p:nvPr/>
        </p:nvSpPr>
        <p:spPr>
          <a:xfrm>
            <a:off x="4267200" y="2514600"/>
            <a:ext cx="1676400" cy="7965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657599" y="1295400"/>
            <a:ext cx="779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34000" y="1295400"/>
            <a:ext cx="1129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57600" y="4419600"/>
            <a:ext cx="786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86400" y="44196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9599" y="5029199"/>
            <a:ext cx="1447801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99" y="6705600"/>
            <a:ext cx="1447801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057400" y="6705600"/>
            <a:ext cx="1447800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057400" y="5029199"/>
            <a:ext cx="144780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8" name="Oval 77"/>
          <p:cNvSpPr/>
          <p:nvPr/>
        </p:nvSpPr>
        <p:spPr>
          <a:xfrm>
            <a:off x="1219200" y="6248400"/>
            <a:ext cx="1676400" cy="7965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09599" y="5029200"/>
            <a:ext cx="779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86000" y="5029200"/>
            <a:ext cx="1129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09600" y="8153400"/>
            <a:ext cx="786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38400" y="81534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657599" y="5029199"/>
            <a:ext cx="1447801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657599" y="6705600"/>
            <a:ext cx="1447801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105400" y="6705600"/>
            <a:ext cx="1447800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05400" y="5029199"/>
            <a:ext cx="144780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7" name="Oval 86"/>
          <p:cNvSpPr/>
          <p:nvPr/>
        </p:nvSpPr>
        <p:spPr>
          <a:xfrm>
            <a:off x="4267200" y="6248400"/>
            <a:ext cx="1676400" cy="7965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657599" y="5029200"/>
            <a:ext cx="779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34000" y="5029200"/>
            <a:ext cx="1129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57600" y="8153400"/>
            <a:ext cx="786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86400" y="81534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599" y="1295399"/>
            <a:ext cx="1447801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99" y="2971800"/>
            <a:ext cx="1447801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2971800"/>
            <a:ext cx="1447800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1295399"/>
            <a:ext cx="144780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19200" y="2514600"/>
            <a:ext cx="1676400" cy="7965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599" y="1295400"/>
            <a:ext cx="779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1295400"/>
            <a:ext cx="1129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4419600"/>
            <a:ext cx="786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44196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657599" y="1295399"/>
            <a:ext cx="1447801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657599" y="2971800"/>
            <a:ext cx="1447801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05400" y="2971800"/>
            <a:ext cx="1447800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105400" y="1295399"/>
            <a:ext cx="144780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9" name="Oval 68"/>
          <p:cNvSpPr/>
          <p:nvPr/>
        </p:nvSpPr>
        <p:spPr>
          <a:xfrm>
            <a:off x="4267200" y="2514600"/>
            <a:ext cx="1676400" cy="7965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657599" y="1295400"/>
            <a:ext cx="779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34000" y="1295400"/>
            <a:ext cx="1129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57600" y="4419600"/>
            <a:ext cx="786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86400" y="44196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9599" y="5029199"/>
            <a:ext cx="1447801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99" y="6705600"/>
            <a:ext cx="1447801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057400" y="6705600"/>
            <a:ext cx="1447800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057400" y="5029199"/>
            <a:ext cx="144780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8" name="Oval 77"/>
          <p:cNvSpPr/>
          <p:nvPr/>
        </p:nvSpPr>
        <p:spPr>
          <a:xfrm>
            <a:off x="1219200" y="6248400"/>
            <a:ext cx="1676400" cy="7965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09599" y="5029200"/>
            <a:ext cx="779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86000" y="5029200"/>
            <a:ext cx="1129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09600" y="8153400"/>
            <a:ext cx="786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38400" y="81534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657599" y="5029199"/>
            <a:ext cx="1447801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657599" y="6705600"/>
            <a:ext cx="1447801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105400" y="6705600"/>
            <a:ext cx="1447800" cy="1698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05400" y="5029199"/>
            <a:ext cx="144780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7" name="Oval 86"/>
          <p:cNvSpPr/>
          <p:nvPr/>
        </p:nvSpPr>
        <p:spPr>
          <a:xfrm>
            <a:off x="4267200" y="6248400"/>
            <a:ext cx="1676400" cy="7965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657599" y="5029200"/>
            <a:ext cx="779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Definition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34000" y="5029200"/>
            <a:ext cx="1129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Characteristics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57600" y="8153400"/>
            <a:ext cx="786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86400" y="81534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itchFamily="34" charset="0"/>
              </a:rPr>
              <a:t>Non-Examples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9600" y="228600"/>
            <a:ext cx="48415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Rounded MT Bold" pitchFamily="34" charset="0"/>
              </a:rPr>
              <a:t>Definition—Write the definition of the word. </a:t>
            </a:r>
          </a:p>
          <a:p>
            <a:r>
              <a:rPr lang="en-US" sz="1400" dirty="0" smtClean="0">
                <a:latin typeface="Arial Rounded MT Bold" pitchFamily="34" charset="0"/>
              </a:rPr>
              <a:t>Characteristics—Describe the definition. (Adjectives)</a:t>
            </a:r>
          </a:p>
          <a:p>
            <a:r>
              <a:rPr lang="en-US" sz="1400" dirty="0" smtClean="0">
                <a:latin typeface="Arial Rounded MT Bold" pitchFamily="34" charset="0"/>
              </a:rPr>
              <a:t>Examples—Give examples.</a:t>
            </a:r>
          </a:p>
          <a:p>
            <a:r>
              <a:rPr lang="en-US" sz="1400" dirty="0" smtClean="0">
                <a:latin typeface="Arial Rounded MT Bold" pitchFamily="34" charset="0"/>
              </a:rPr>
              <a:t>Non-Examples—Give non-examples.</a:t>
            </a:r>
            <a:endParaRPr lang="en-US" sz="1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187</Words>
  <Application>Microsoft Macintosh PowerPoint</Application>
  <PresentationFormat>On-screen Show (4:3)</PresentationFormat>
  <Paragraphs>89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Frayer Model </vt:lpstr>
      <vt:lpstr>PowerPoint Presentation</vt:lpstr>
      <vt:lpstr>Frayer Model </vt:lpstr>
      <vt:lpstr>PowerPoint Presentation</vt:lpstr>
    </vt:vector>
  </TitlesOfParts>
  <Company>CJUSD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Frayer Model – GLV # __</dc:title>
  <dc:creator>bridget_macqueen</dc:creator>
  <cp:lastModifiedBy>Dr. Juliette Attis</cp:lastModifiedBy>
  <cp:revision>8</cp:revision>
  <dcterms:created xsi:type="dcterms:W3CDTF">2011-12-02T16:46:31Z</dcterms:created>
  <dcterms:modified xsi:type="dcterms:W3CDTF">2015-09-16T00:46:07Z</dcterms:modified>
</cp:coreProperties>
</file>