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258" r:id="rId3"/>
    <p:sldId id="259" r:id="rId4"/>
    <p:sldId id="257" r:id="rId5"/>
    <p:sldId id="260" r:id="rId6"/>
    <p:sldId id="265" r:id="rId7"/>
    <p:sldId id="266" r:id="rId8"/>
    <p:sldId id="262" r:id="rId9"/>
    <p:sldId id="261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2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BCE84F9-1A43-4ADD-B110-F55C7EBD86A8}" type="datetimeFigureOut">
              <a:rPr lang="en-US" smtClean="0"/>
              <a:t>8/26/15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913C75D-0A28-46D9-AB7A-330B88666B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drewsmarketingminute.com/images/2008/02/08/micheli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3960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79287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06400"/>
            <a:ext cx="8064500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063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305800" cy="6569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889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1"/>
            <a:ext cx="8458200" cy="66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3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9200" y="152400"/>
            <a:ext cx="103632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9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www.personal.psu.edu/kjg5242/blogs/english15/Creative-Advertisements-desiggCom-2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33400"/>
            <a:ext cx="8686800" cy="6019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02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tp://3.bp.blogspot.com/_2fdwS3Y1VhU/TLaCFtMbqgI/AAAAAAAAn0A/QseA4Xi_sIA/s400/the_most_provocative_640_0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79248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86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04799"/>
            <a:ext cx="8610600" cy="636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05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29821"/>
            <a:ext cx="8686800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7299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1750"/>
            <a:ext cx="80772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7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38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41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TC102455596[[fn=Spring]]</Template>
  <TotalTime>31</TotalTime>
  <Words>0</Words>
  <Application>Microsoft Macintosh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Spring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Atlanta Public Schools-.IT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Attis, Juliette</dc:creator>
  <cp:lastModifiedBy>Dr. Juliette Attis</cp:lastModifiedBy>
  <cp:revision>4</cp:revision>
  <dcterms:created xsi:type="dcterms:W3CDTF">2013-08-21T13:19:20Z</dcterms:created>
  <dcterms:modified xsi:type="dcterms:W3CDTF">2015-08-27T00:56:49Z</dcterms:modified>
</cp:coreProperties>
</file>